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 smtClean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</a:t>
                </a:r>
                <a:r>
                  <a:rPr lang="en-GB" sz="1300" b="1" dirty="0" smtClean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ZQV011,14,15,17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** ) </a:t>
                </a:r>
                <a:r>
                  <a:rPr lang="en-GB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  <a:endParaRPr lang="en-GB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</a:t>
                </a:r>
                <a:r>
                  <a:rPr lang="en-US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Quantity </a:t>
                </a:r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OK/NG indicate on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website</a:t>
            </a:r>
            <a:endParaRPr lang="en-GB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start inspection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 by select part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</a:t>
            </a:r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deduct Quantity on </a:t>
            </a:r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</a:t>
            </a:r>
            <a:r>
              <a:rPr lang="en-GB" sz="1000" b="1" spc="-5" baseline="0" dirty="0" smtClean="0">
                <a:solidFill>
                  <a:schemeClr val="tx1"/>
                </a:solidFill>
                <a:latin typeface="Carlito"/>
                <a:cs typeface="Carlito"/>
              </a:rPr>
              <a:t>non-inspection 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 smtClean="0">
                <a:latin typeface="Carlito"/>
                <a:cs typeface="Carlito"/>
              </a:rPr>
              <a:t>for </a:t>
            </a: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 smtClean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tamp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</a:t>
            </a:r>
            <a:r>
              <a:rPr lang="en-GB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QC Room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 recheck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IQC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27444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(4*1)+(5*3*2)+(6) +(7)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(second)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7744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63193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489897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846189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Group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IQC inspection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  <a:endParaRPr lang="en-US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OQC inspection</a:t>
                      </a:r>
                      <a:endParaRPr 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5952</TotalTime>
  <Words>1655</Words>
  <Application>Microsoft Office PowerPoint</Application>
  <PresentationFormat>Widescreen</PresentationFormat>
  <Paragraphs>537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339</cp:revision>
  <cp:lastPrinted>2024-08-05T03:14:42Z</cp:lastPrinted>
  <dcterms:created xsi:type="dcterms:W3CDTF">2021-12-07T10:10:23Z</dcterms:created>
  <dcterms:modified xsi:type="dcterms:W3CDTF">2024-08-18T15:40:50Z</dcterms:modified>
</cp:coreProperties>
</file>